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0"/>
  </p:notesMasterIdLst>
  <p:sldIdLst>
    <p:sldId id="286" r:id="rId2"/>
    <p:sldId id="275" r:id="rId3"/>
    <p:sldId id="288" r:id="rId4"/>
    <p:sldId id="289" r:id="rId5"/>
    <p:sldId id="290" r:id="rId6"/>
    <p:sldId id="291" r:id="rId7"/>
    <p:sldId id="292" r:id="rId8"/>
    <p:sldId id="280" r:id="rId9"/>
  </p:sldIdLst>
  <p:sldSz cx="1079976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4B33F95-221A-1043-9BE9-7A2601E7BEC4}">
          <p14:sldIdLst>
            <p14:sldId id="286"/>
            <p14:sldId id="275"/>
            <p14:sldId id="288"/>
            <p14:sldId id="289"/>
            <p14:sldId id="290"/>
            <p14:sldId id="291"/>
            <p14:sldId id="292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FD0"/>
    <a:srgbClr val="FF6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3"/>
    <p:restoredTop sz="94665"/>
  </p:normalViewPr>
  <p:slideViewPr>
    <p:cSldViewPr>
      <p:cViewPr varScale="1">
        <p:scale>
          <a:sx n="67" d="100"/>
          <a:sy n="67" d="100"/>
        </p:scale>
        <p:origin x="810" y="60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AD9C-1BAD-7E4C-8DA6-2FD28794B5AC}" type="datetimeFigureOut">
              <a:rPr lang="es-ES_tradnl" smtClean="0"/>
              <a:t>19/10/2023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DD136-176E-F946-B22E-D47281DF72D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39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78222"/>
            <a:ext cx="9179799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781306"/>
            <a:ext cx="8099822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17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7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83297"/>
            <a:ext cx="2328699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83297"/>
            <a:ext cx="6851100" cy="610108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55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3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94831"/>
            <a:ext cx="931479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817876"/>
            <a:ext cx="931479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8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916484"/>
            <a:ext cx="4589899" cy="456789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916484"/>
            <a:ext cx="4589899" cy="456789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8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83299"/>
            <a:ext cx="9314796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764832"/>
            <a:ext cx="45688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629749"/>
            <a:ext cx="4568805" cy="386796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764832"/>
            <a:ext cx="459130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629749"/>
            <a:ext cx="4591306" cy="386796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63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01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5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36570"/>
            <a:ext cx="546738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30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79954"/>
            <a:ext cx="348320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36570"/>
            <a:ext cx="546738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159794"/>
            <a:ext cx="348320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5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83299"/>
            <a:ext cx="931479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916484"/>
            <a:ext cx="931479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4207-D178-48EE-83C2-C02745F27FB5}" type="datetimeFigureOut">
              <a:rPr lang="es-ES" smtClean="0"/>
              <a:pPr/>
              <a:t>19/10/2023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672698"/>
            <a:ext cx="364492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672698"/>
            <a:ext cx="242994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0606-C891-4135-9DED-21B2AB3E41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C4EC32-0C61-FF40-95F6-6844F840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033" y="1282000"/>
            <a:ext cx="1944217" cy="48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2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2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C72FAAD-9FD1-2945-AE99-59BDE5E0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69" y="2087488"/>
            <a:ext cx="4932944" cy="11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DEL ARTÍCULO EN ESPAÑOL: MÁXIMO 25 PALABRAS</a:t>
            </a:r>
          </a:p>
          <a:p>
            <a:pPr algn="ctr"/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(PAPER TITLE IN ENGLISH: 25 WORDS MAXIMUM)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0771CA-54FD-2643-A0D0-45143C7F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249" y="3672580"/>
            <a:ext cx="3625783" cy="48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2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2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4B456B-8B86-B14F-AC27-307D13A6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249" y="4324226"/>
            <a:ext cx="3625783" cy="5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Nombres y Apellidos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Máximo cuatro autores</a:t>
            </a:r>
          </a:p>
        </p:txBody>
      </p:sp>
    </p:spTree>
    <p:extLst>
      <p:ext uri="{BB962C8B-B14F-4D97-AF65-F5344CB8AC3E}">
        <p14:creationId xmlns:p14="http://schemas.microsoft.com/office/powerpoint/2010/main" val="25815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A812B6-4352-EC4F-922C-DE48963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5" y="503312"/>
            <a:ext cx="2952328" cy="5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30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INTRODUCCIÓN</a:t>
            </a:r>
            <a:endParaRPr lang="en-GB" sz="30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D16DA3-31BC-1346-B762-98104A9FDF55}"/>
              </a:ext>
            </a:extLst>
          </p:cNvPr>
          <p:cNvSpPr txBox="1"/>
          <p:nvPr/>
        </p:nvSpPr>
        <p:spPr>
          <a:xfrm>
            <a:off x="575345" y="1367408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del trabajo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5160F1-F166-EE4B-87DB-0F806EA4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61" y="6672770"/>
            <a:ext cx="6120680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1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DC9033-10AB-5440-93B6-A7B879A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1" y="6672770"/>
            <a:ext cx="3168352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solidFill>
                  <a:schemeClr val="bg1"/>
                </a:solidFill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1600" b="1" dirty="0">
              <a:solidFill>
                <a:schemeClr val="bg1"/>
              </a:solidFill>
              <a:latin typeface="Bebas Neue Book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A812B6-4352-EC4F-922C-DE48963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5" y="487924"/>
            <a:ext cx="4392488" cy="5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32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PROBLEMA CIENTÍFICO</a:t>
            </a:r>
            <a:endParaRPr lang="en-GB" sz="32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D16DA3-31BC-1346-B762-98104A9FDF55}"/>
              </a:ext>
            </a:extLst>
          </p:cNvPr>
          <p:cNvSpPr txBox="1"/>
          <p:nvPr/>
        </p:nvSpPr>
        <p:spPr>
          <a:xfrm>
            <a:off x="575345" y="1367408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del trabajo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5160F1-F166-EE4B-87DB-0F806EA4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61" y="6672770"/>
            <a:ext cx="6120680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1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DC9033-10AB-5440-93B6-A7B879A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1" y="6672770"/>
            <a:ext cx="3168352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solidFill>
                  <a:schemeClr val="bg1"/>
                </a:solidFill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1600" b="1" dirty="0">
              <a:solidFill>
                <a:schemeClr val="bg1"/>
              </a:solidFill>
              <a:latin typeface="Bebas Neue Book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A812B6-4352-EC4F-922C-DE48963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5" y="503312"/>
            <a:ext cx="1958664" cy="5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30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OBJETIVO</a:t>
            </a:r>
            <a:endParaRPr lang="en-GB" sz="30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D16DA3-31BC-1346-B762-98104A9FDF55}"/>
              </a:ext>
            </a:extLst>
          </p:cNvPr>
          <p:cNvSpPr txBox="1"/>
          <p:nvPr/>
        </p:nvSpPr>
        <p:spPr>
          <a:xfrm>
            <a:off x="575345" y="1367408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del trabajo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5160F1-F166-EE4B-87DB-0F806EA4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61" y="6672770"/>
            <a:ext cx="6120680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1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DC9033-10AB-5440-93B6-A7B879A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1" y="6672770"/>
            <a:ext cx="3168352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solidFill>
                  <a:schemeClr val="bg1"/>
                </a:solidFill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1600" b="1" dirty="0">
              <a:solidFill>
                <a:schemeClr val="bg1"/>
              </a:solidFill>
              <a:latin typeface="Bebas Neue Book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A812B6-4352-EC4F-922C-DE48963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5" y="503312"/>
            <a:ext cx="2808312" cy="5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30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METODOLOGÍA</a:t>
            </a:r>
            <a:endParaRPr lang="en-GB" sz="30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D16DA3-31BC-1346-B762-98104A9FDF55}"/>
              </a:ext>
            </a:extLst>
          </p:cNvPr>
          <p:cNvSpPr txBox="1"/>
          <p:nvPr/>
        </p:nvSpPr>
        <p:spPr>
          <a:xfrm>
            <a:off x="575345" y="1367408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del trabajo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5160F1-F166-EE4B-87DB-0F806EA4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61" y="6672770"/>
            <a:ext cx="6120680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1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DC9033-10AB-5440-93B6-A7B879A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1" y="6672770"/>
            <a:ext cx="3168352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solidFill>
                  <a:schemeClr val="bg1"/>
                </a:solidFill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1600" b="1" dirty="0">
              <a:solidFill>
                <a:schemeClr val="bg1"/>
              </a:solidFill>
              <a:latin typeface="Bebas Neue Book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A812B6-4352-EC4F-922C-DE48963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5" y="503312"/>
            <a:ext cx="3312368" cy="5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30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RESULTADOS Y DISCUSIÓN</a:t>
            </a:r>
            <a:endParaRPr lang="en-GB" sz="30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D16DA3-31BC-1346-B762-98104A9FDF55}"/>
              </a:ext>
            </a:extLst>
          </p:cNvPr>
          <p:cNvSpPr txBox="1"/>
          <p:nvPr/>
        </p:nvSpPr>
        <p:spPr>
          <a:xfrm>
            <a:off x="575345" y="1367408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del trabajo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5160F1-F166-EE4B-87DB-0F806EA4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61" y="6672770"/>
            <a:ext cx="6120680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1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DC9033-10AB-5440-93B6-A7B879A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1" y="6672770"/>
            <a:ext cx="3168352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solidFill>
                  <a:schemeClr val="bg1"/>
                </a:solidFill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1600" b="1" dirty="0">
              <a:solidFill>
                <a:schemeClr val="bg1"/>
              </a:solidFill>
              <a:latin typeface="Bebas Neue Book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A812B6-4352-EC4F-922C-DE489638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5" y="503312"/>
            <a:ext cx="2952328" cy="5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30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CONCLUSIONES</a:t>
            </a:r>
            <a:endParaRPr lang="en-GB" sz="30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D16DA3-31BC-1346-B762-98104A9FDF55}"/>
              </a:ext>
            </a:extLst>
          </p:cNvPr>
          <p:cNvSpPr txBox="1"/>
          <p:nvPr/>
        </p:nvSpPr>
        <p:spPr>
          <a:xfrm>
            <a:off x="575345" y="1367408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del trabajo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5160F1-F166-EE4B-87DB-0F806EA4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61" y="6672770"/>
            <a:ext cx="6120680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latin typeface="Bebas Neue Book" pitchFamily="2" charset="77"/>
                <a:ea typeface="Times New Roman" pitchFamily="18" charset="0"/>
                <a:cs typeface="Calibri" pitchFamily="34" charset="0"/>
              </a:rPr>
              <a:t>TEMA</a:t>
            </a:r>
            <a:endParaRPr lang="en-GB" sz="1600" b="1" dirty="0">
              <a:latin typeface="Bebas Neue Book" pitchFamily="2" charset="77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DC9033-10AB-5440-93B6-A7B879A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1" y="6672770"/>
            <a:ext cx="3168352" cy="3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98" tIns="40499" rIns="80998" bIns="4049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06099" algn="r"/>
              </a:tabLst>
            </a:pPr>
            <a:r>
              <a:rPr lang="en-GB" sz="1600" b="1" dirty="0">
                <a:solidFill>
                  <a:schemeClr val="bg1"/>
                </a:solidFill>
                <a:latin typeface="Bebas Neue Book" pitchFamily="2" charset="77"/>
                <a:ea typeface="Times New Roman" pitchFamily="18" charset="0"/>
                <a:cs typeface="Calibri" pitchFamily="34" charset="0"/>
              </a:rPr>
              <a:t>AUTORES</a:t>
            </a:r>
            <a:endParaRPr lang="en-GB" sz="1600" b="1" dirty="0">
              <a:solidFill>
                <a:schemeClr val="bg1"/>
              </a:solidFill>
              <a:latin typeface="Bebas Neue Book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695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{29394D5F-1718-7A42-A620-F382AC9C897F}tf10001070</Template>
  <TotalTime>1846</TotalTime>
  <Words>66</Words>
  <Application>Microsoft Office PowerPoint</Application>
  <PresentationFormat>Personalizado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Bebas Neue Book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ksa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Amy</dc:creator>
  <cp:lastModifiedBy>Alex Erazo</cp:lastModifiedBy>
  <cp:revision>76</cp:revision>
  <dcterms:created xsi:type="dcterms:W3CDTF">2012-09-20T18:06:40Z</dcterms:created>
  <dcterms:modified xsi:type="dcterms:W3CDTF">2023-10-19T16:12:03Z</dcterms:modified>
</cp:coreProperties>
</file>